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8" r:id="rId22"/>
    <p:sldId id="289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AA8975-9BE6-0DF6-45D5-A5230C490328}" v="1" dt="2026-03-18T18:57:58.162"/>
    <p1510:client id="{B007A293-DDF2-397F-CBFF-B95039A128B5}" v="864" dt="2026-03-18T17:43:17.6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1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8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a Laframboise" userId="S::jlaframboise@aci-iac.ca::86e98ed1-be40-42b7-9a3d-b1fcc72945f4" providerId="AD" clId="Web-{82AA8975-9BE6-0DF6-45D5-A5230C490328}"/>
    <pc:docChg chg="addSld">
      <pc:chgData name="Jessa Laframboise" userId="S::jlaframboise@aci-iac.ca::86e98ed1-be40-42b7-9a3d-b1fcc72945f4" providerId="AD" clId="Web-{82AA8975-9BE6-0DF6-45D5-A5230C490328}" dt="2026-03-18T18:57:58.162" v="0"/>
      <pc:docMkLst>
        <pc:docMk/>
      </pc:docMkLst>
      <pc:sldChg chg="add">
        <pc:chgData name="Jessa Laframboise" userId="S::jlaframboise@aci-iac.ca::86e98ed1-be40-42b7-9a3d-b1fcc72945f4" providerId="AD" clId="Web-{82AA8975-9BE6-0DF6-45D5-A5230C490328}" dt="2026-03-18T18:57:58.162" v="0"/>
        <pc:sldMkLst>
          <pc:docMk/>
          <pc:sldMk cId="2241958863" sldId="288"/>
        </pc:sldMkLst>
      </pc:sldChg>
    </pc:docChg>
  </pc:docChgLst>
  <pc:docChgLst>
    <pc:chgData name="Jessa Laframboise" userId="S::jlaframboise@aci-iac.ca::86e98ed1-be40-42b7-9a3d-b1fcc72945f4" providerId="AD" clId="Web-{B007A293-DDF2-397F-CBFF-B95039A128B5}"/>
    <pc:docChg chg="addSld delSld modSld sldOrd">
      <pc:chgData name="Jessa Laframboise" userId="S::jlaframboise@aci-iac.ca::86e98ed1-be40-42b7-9a3d-b1fcc72945f4" providerId="AD" clId="Web-{B007A293-DDF2-397F-CBFF-B95039A128B5}" dt="2026-03-18T17:43:17.641" v="697" actId="1076"/>
      <pc:docMkLst>
        <pc:docMk/>
      </pc:docMkLst>
      <pc:sldChg chg="addSp delSp modSp add ord">
        <pc:chgData name="Jessa Laframboise" userId="S::jlaframboise@aci-iac.ca::86e98ed1-be40-42b7-9a3d-b1fcc72945f4" providerId="AD" clId="Web-{B007A293-DDF2-397F-CBFF-B95039A128B5}" dt="2026-03-18T17:11:19.534" v="452" actId="1076"/>
        <pc:sldMkLst>
          <pc:docMk/>
          <pc:sldMk cId="0" sldId="257"/>
        </pc:sldMkLst>
        <pc:spChg chg="mod">
          <ac:chgData name="Jessa Laframboise" userId="S::jlaframboise@aci-iac.ca::86e98ed1-be40-42b7-9a3d-b1fcc72945f4" providerId="AD" clId="Web-{B007A293-DDF2-397F-CBFF-B95039A128B5}" dt="2026-03-18T17:11:19.534" v="452" actId="1076"/>
          <ac:spMkLst>
            <pc:docMk/>
            <pc:sldMk cId="0" sldId="257"/>
            <ac:spMk id="111" creationId="{00000000-0000-0000-0000-000000000000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6:34:11.781" v="68" actId="1076"/>
          <ac:picMkLst>
            <pc:docMk/>
            <pc:sldMk cId="0" sldId="257"/>
            <ac:picMk id="2" creationId="{2B8E358F-ACE5-4E6B-3E26-785502C89954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6:34:13.874" v="69"/>
          <ac:picMkLst>
            <pc:docMk/>
            <pc:sldMk cId="0" sldId="257"/>
            <ac:picMk id="3" creationId="{CE0D49DC-D7E2-A1D2-3DD3-1C089D342717}"/>
          </ac:picMkLst>
        </pc:picChg>
      </pc:sldChg>
      <pc:sldChg chg="delSp new del mod modClrScheme chgLayout">
        <pc:chgData name="Jessa Laframboise" userId="S::jlaframboise@aci-iac.ca::86e98ed1-be40-42b7-9a3d-b1fcc72945f4" providerId="AD" clId="Web-{B007A293-DDF2-397F-CBFF-B95039A128B5}" dt="2026-03-18T16:26:18.302" v="3"/>
        <pc:sldMkLst>
          <pc:docMk/>
          <pc:sldMk cId="3612552599" sldId="257"/>
        </pc:sldMkLst>
        <pc:spChg chg="del">
          <ac:chgData name="Jessa Laframboise" userId="S::jlaframboise@aci-iac.ca::86e98ed1-be40-42b7-9a3d-b1fcc72945f4" providerId="AD" clId="Web-{B007A293-DDF2-397F-CBFF-B95039A128B5}" dt="2026-03-18T16:25:48.099" v="1"/>
          <ac:spMkLst>
            <pc:docMk/>
            <pc:sldMk cId="3612552599" sldId="257"/>
            <ac:spMk id="2" creationId="{A248283D-DADB-DB20-C843-B6448FFD2975}"/>
          </ac:spMkLst>
        </pc:spChg>
        <pc:spChg chg="del">
          <ac:chgData name="Jessa Laframboise" userId="S::jlaframboise@aci-iac.ca::86e98ed1-be40-42b7-9a3d-b1fcc72945f4" providerId="AD" clId="Web-{B007A293-DDF2-397F-CBFF-B95039A128B5}" dt="2026-03-18T16:25:48.099" v="1"/>
          <ac:spMkLst>
            <pc:docMk/>
            <pc:sldMk cId="3612552599" sldId="257"/>
            <ac:spMk id="3" creationId="{67FD12CE-677E-21EE-B41D-D4CD15F7B229}"/>
          </ac:spMkLst>
        </pc:spChg>
      </pc:sldChg>
      <pc:sldChg chg="addSp delSp modSp add ord">
        <pc:chgData name="Jessa Laframboise" userId="S::jlaframboise@aci-iac.ca::86e98ed1-be40-42b7-9a3d-b1fcc72945f4" providerId="AD" clId="Web-{B007A293-DDF2-397F-CBFF-B95039A128B5}" dt="2026-03-18T17:11:24.470" v="453" actId="1076"/>
        <pc:sldMkLst>
          <pc:docMk/>
          <pc:sldMk cId="1387917002" sldId="258"/>
        </pc:sldMkLst>
        <pc:spChg chg="add del mod">
          <ac:chgData name="Jessa Laframboise" userId="S::jlaframboise@aci-iac.ca::86e98ed1-be40-42b7-9a3d-b1fcc72945f4" providerId="AD" clId="Web-{B007A293-DDF2-397F-CBFF-B95039A128B5}" dt="2026-03-18T16:34:28.171" v="74"/>
          <ac:spMkLst>
            <pc:docMk/>
            <pc:sldMk cId="1387917002" sldId="258"/>
            <ac:spMk id="5" creationId="{BF534359-40D5-0FBB-8AE4-7A193ED4E3C7}"/>
          </ac:spMkLst>
        </pc:spChg>
        <pc:spChg chg="mod">
          <ac:chgData name="Jessa Laframboise" userId="S::jlaframboise@aci-iac.ca::86e98ed1-be40-42b7-9a3d-b1fcc72945f4" providerId="AD" clId="Web-{B007A293-DDF2-397F-CBFF-B95039A128B5}" dt="2026-03-18T17:11:24.470" v="453" actId="1076"/>
          <ac:spMkLst>
            <pc:docMk/>
            <pc:sldMk cId="1387917002" sldId="258"/>
            <ac:spMk id="111" creationId="{00000000-0000-0000-0000-000000000000}"/>
          </ac:spMkLst>
        </pc:spChg>
        <pc:picChg chg="add del mod">
          <ac:chgData name="Jessa Laframboise" userId="S::jlaframboise@aci-iac.ca::86e98ed1-be40-42b7-9a3d-b1fcc72945f4" providerId="AD" clId="Web-{B007A293-DDF2-397F-CBFF-B95039A128B5}" dt="2026-03-18T16:30:26.823" v="31"/>
          <ac:picMkLst>
            <pc:docMk/>
            <pc:sldMk cId="1387917002" sldId="258"/>
            <ac:picMk id="2" creationId="{AC2046BE-357C-74AF-1353-5EE40D48EF1D}"/>
          </ac:picMkLst>
        </pc:picChg>
        <pc:picChg chg="add del">
          <ac:chgData name="Jessa Laframboise" userId="S::jlaframboise@aci-iac.ca::86e98ed1-be40-42b7-9a3d-b1fcc72945f4" providerId="AD" clId="Web-{B007A293-DDF2-397F-CBFF-B95039A128B5}" dt="2026-03-18T16:31:19.058" v="39"/>
          <ac:picMkLst>
            <pc:docMk/>
            <pc:sldMk cId="1387917002" sldId="258"/>
            <ac:picMk id="3" creationId="{CE0D49DC-D7E2-A1D2-3DD3-1C089D342717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6:31:13.043" v="38" actId="1076"/>
          <ac:picMkLst>
            <pc:docMk/>
            <pc:sldMk cId="1387917002" sldId="258"/>
            <ac:picMk id="4" creationId="{903E506B-386C-E83F-F59E-CF82C52CCF85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1:12.173" v="451" actId="1076"/>
        <pc:sldMkLst>
          <pc:docMk/>
          <pc:sldMk cId="2858756031" sldId="259"/>
        </pc:sldMkLst>
        <pc:spChg chg="mod">
          <ac:chgData name="Jessa Laframboise" userId="S::jlaframboise@aci-iac.ca::86e98ed1-be40-42b7-9a3d-b1fcc72945f4" providerId="AD" clId="Web-{B007A293-DDF2-397F-CBFF-B95039A128B5}" dt="2026-03-18T17:11:12.173" v="451" actId="1076"/>
          <ac:spMkLst>
            <pc:docMk/>
            <pc:sldMk cId="2858756031" sldId="259"/>
            <ac:spMk id="111" creationId="{94CA2AE0-7F75-35E8-0A52-46EE12729BCF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6:40:34.050" v="116" actId="1076"/>
          <ac:picMkLst>
            <pc:docMk/>
            <pc:sldMk cId="2858756031" sldId="259"/>
            <ac:picMk id="2" creationId="{969D3C17-D18B-6716-916D-3AF532C0F629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6:40:41.378" v="118"/>
          <ac:picMkLst>
            <pc:docMk/>
            <pc:sldMk cId="2858756031" sldId="259"/>
            <ac:picMk id="4" creationId="{2837842F-F0FC-EDEB-F130-CC576A9B82D9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1:08.876" v="450" actId="1076"/>
        <pc:sldMkLst>
          <pc:docMk/>
          <pc:sldMk cId="48204209" sldId="260"/>
        </pc:sldMkLst>
        <pc:spChg chg="mod">
          <ac:chgData name="Jessa Laframboise" userId="S::jlaframboise@aci-iac.ca::86e98ed1-be40-42b7-9a3d-b1fcc72945f4" providerId="AD" clId="Web-{B007A293-DDF2-397F-CBFF-B95039A128B5}" dt="2026-03-18T17:11:08.876" v="450" actId="1076"/>
          <ac:spMkLst>
            <pc:docMk/>
            <pc:sldMk cId="48204209" sldId="260"/>
            <ac:spMk id="111" creationId="{9670D878-AFD9-B521-771B-2409A2ADD087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6:37:57.174" v="108" actId="1076"/>
          <ac:picMkLst>
            <pc:docMk/>
            <pc:sldMk cId="48204209" sldId="260"/>
            <ac:picMk id="2" creationId="{8007E7C2-C107-6253-6D10-7ABA10BA4BFB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6:38:11.752" v="110"/>
          <ac:picMkLst>
            <pc:docMk/>
            <pc:sldMk cId="48204209" sldId="260"/>
            <ac:picMk id="4" creationId="{41BD3C36-CD68-7090-C7BB-0AE798E215A4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1:04.470" v="449" actId="1076"/>
        <pc:sldMkLst>
          <pc:docMk/>
          <pc:sldMk cId="77405306" sldId="261"/>
        </pc:sldMkLst>
        <pc:spChg chg="mod">
          <ac:chgData name="Jessa Laframboise" userId="S::jlaframboise@aci-iac.ca::86e98ed1-be40-42b7-9a3d-b1fcc72945f4" providerId="AD" clId="Web-{B007A293-DDF2-397F-CBFF-B95039A128B5}" dt="2026-03-18T17:11:04.470" v="449" actId="1076"/>
          <ac:spMkLst>
            <pc:docMk/>
            <pc:sldMk cId="77405306" sldId="261"/>
            <ac:spMk id="111" creationId="{30A1BE0D-8E0F-4432-2760-B0D2E89C45F0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6:42:22.160" v="135"/>
          <ac:picMkLst>
            <pc:docMk/>
            <pc:sldMk cId="77405306" sldId="261"/>
            <ac:picMk id="2" creationId="{24703571-6E4A-D293-8206-A571C19142B1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6:42:20.691" v="134" actId="1076"/>
          <ac:picMkLst>
            <pc:docMk/>
            <pc:sldMk cId="77405306" sldId="261"/>
            <ac:picMk id="3" creationId="{A4902BFC-A3BD-7B97-8D4E-A0FBD00055C8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59.517" v="448" actId="1076"/>
        <pc:sldMkLst>
          <pc:docMk/>
          <pc:sldMk cId="3287010996" sldId="262"/>
        </pc:sldMkLst>
        <pc:spChg chg="mod">
          <ac:chgData name="Jessa Laframboise" userId="S::jlaframboise@aci-iac.ca::86e98ed1-be40-42b7-9a3d-b1fcc72945f4" providerId="AD" clId="Web-{B007A293-DDF2-397F-CBFF-B95039A128B5}" dt="2026-03-18T17:10:59.517" v="448" actId="1076"/>
          <ac:spMkLst>
            <pc:docMk/>
            <pc:sldMk cId="3287010996" sldId="262"/>
            <ac:spMk id="111" creationId="{4AFF88A1-601B-644E-B1BE-6D678502F26F}"/>
          </ac:spMkLst>
        </pc:spChg>
        <pc:picChg chg="add mod ord">
          <ac:chgData name="Jessa Laframboise" userId="S::jlaframboise@aci-iac.ca::86e98ed1-be40-42b7-9a3d-b1fcc72945f4" providerId="AD" clId="Web-{B007A293-DDF2-397F-CBFF-B95039A128B5}" dt="2026-03-18T16:44:27.426" v="152"/>
          <ac:picMkLst>
            <pc:docMk/>
            <pc:sldMk cId="3287010996" sldId="262"/>
            <ac:picMk id="2" creationId="{36FBE0AB-86B6-9D24-0EEC-2E3F933D82E2}"/>
          </ac:picMkLst>
        </pc:picChg>
        <pc:picChg chg="del mod modVis">
          <ac:chgData name="Jessa Laframboise" userId="S::jlaframboise@aci-iac.ca::86e98ed1-be40-42b7-9a3d-b1fcc72945f4" providerId="AD" clId="Web-{B007A293-DDF2-397F-CBFF-B95039A128B5}" dt="2026-03-18T16:44:29.864" v="153"/>
          <ac:picMkLst>
            <pc:docMk/>
            <pc:sldMk cId="3287010996" sldId="262"/>
            <ac:picMk id="3" creationId="{B5637E89-3DC8-55A2-BCAE-8160AFB68C8F}"/>
          </ac:picMkLst>
        </pc:picChg>
      </pc:sldChg>
      <pc:sldChg chg="addSp delSp modSp add mod replId setBg">
        <pc:chgData name="Jessa Laframboise" userId="S::jlaframboise@aci-iac.ca::86e98ed1-be40-42b7-9a3d-b1fcc72945f4" providerId="AD" clId="Web-{B007A293-DDF2-397F-CBFF-B95039A128B5}" dt="2026-03-18T17:10:55.845" v="447" actId="1076"/>
        <pc:sldMkLst>
          <pc:docMk/>
          <pc:sldMk cId="3034178818" sldId="263"/>
        </pc:sldMkLst>
        <pc:spChg chg="mod">
          <ac:chgData name="Jessa Laframboise" userId="S::jlaframboise@aci-iac.ca::86e98ed1-be40-42b7-9a3d-b1fcc72945f4" providerId="AD" clId="Web-{B007A293-DDF2-397F-CBFF-B95039A128B5}" dt="2026-03-18T17:10:55.845" v="447" actId="1076"/>
          <ac:spMkLst>
            <pc:docMk/>
            <pc:sldMk cId="3034178818" sldId="263"/>
            <ac:spMk id="111" creationId="{99969304-34A0-116D-021E-66015EF37E79}"/>
          </ac:spMkLst>
        </pc:spChg>
        <pc:spChg chg="add del">
          <ac:chgData name="Jessa Laframboise" userId="S::jlaframboise@aci-iac.ca::86e98ed1-be40-42b7-9a3d-b1fcc72945f4" providerId="AD" clId="Web-{B007A293-DDF2-397F-CBFF-B95039A128B5}" dt="2026-03-18T16:46:20.194" v="166"/>
          <ac:spMkLst>
            <pc:docMk/>
            <pc:sldMk cId="3034178818" sldId="263"/>
            <ac:spMk id="116" creationId="{4D4677D2-D5AC-4CF9-9EED-2B89D0A1C212}"/>
          </ac:spMkLst>
        </pc:spChg>
        <pc:spChg chg="add del">
          <ac:chgData name="Jessa Laframboise" userId="S::jlaframboise@aci-iac.ca::86e98ed1-be40-42b7-9a3d-b1fcc72945f4" providerId="AD" clId="Web-{B007A293-DDF2-397F-CBFF-B95039A128B5}" dt="2026-03-18T16:46:20.194" v="166"/>
          <ac:spMkLst>
            <pc:docMk/>
            <pc:sldMk cId="3034178818" sldId="263"/>
            <ac:spMk id="118" creationId="{AF695F69-7001-421E-98A8-E74156934A51}"/>
          </ac:spMkLst>
        </pc:spChg>
        <pc:picChg chg="del mod">
          <ac:chgData name="Jessa Laframboise" userId="S::jlaframboise@aci-iac.ca::86e98ed1-be40-42b7-9a3d-b1fcc72945f4" providerId="AD" clId="Web-{B007A293-DDF2-397F-CBFF-B95039A128B5}" dt="2026-03-18T16:46:48.820" v="172"/>
          <ac:picMkLst>
            <pc:docMk/>
            <pc:sldMk cId="3034178818" sldId="263"/>
            <ac:picMk id="2" creationId="{E11074A7-B920-6934-BCAC-E42C3B6B8E13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6:46:34.100" v="170" actId="1076"/>
          <ac:picMkLst>
            <pc:docMk/>
            <pc:sldMk cId="3034178818" sldId="263"/>
            <ac:picMk id="3" creationId="{2481F1CD-40BB-9B1C-BFE5-D4C935487471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51.251" v="446" actId="1076"/>
        <pc:sldMkLst>
          <pc:docMk/>
          <pc:sldMk cId="955095476" sldId="264"/>
        </pc:sldMkLst>
        <pc:spChg chg="mod">
          <ac:chgData name="Jessa Laframboise" userId="S::jlaframboise@aci-iac.ca::86e98ed1-be40-42b7-9a3d-b1fcc72945f4" providerId="AD" clId="Web-{B007A293-DDF2-397F-CBFF-B95039A128B5}" dt="2026-03-18T17:10:51.251" v="446" actId="1076"/>
          <ac:spMkLst>
            <pc:docMk/>
            <pc:sldMk cId="955095476" sldId="264"/>
            <ac:spMk id="111" creationId="{B1053B46-C46A-EE2F-3297-C048C32BB3E6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6:48:16.666" v="193" actId="1076"/>
          <ac:picMkLst>
            <pc:docMk/>
            <pc:sldMk cId="955095476" sldId="264"/>
            <ac:picMk id="2" creationId="{8B5BF8CB-E000-AC2E-6FCF-21DCA0FA210D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6:48:18.729" v="194"/>
          <ac:picMkLst>
            <pc:docMk/>
            <pc:sldMk cId="955095476" sldId="264"/>
            <ac:picMk id="3" creationId="{37CA4A01-3E26-B24A-58CE-381C50A7D1C0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46.251" v="445" actId="1076"/>
        <pc:sldMkLst>
          <pc:docMk/>
          <pc:sldMk cId="2421688877" sldId="265"/>
        </pc:sldMkLst>
        <pc:spChg chg="mod">
          <ac:chgData name="Jessa Laframboise" userId="S::jlaframboise@aci-iac.ca::86e98ed1-be40-42b7-9a3d-b1fcc72945f4" providerId="AD" clId="Web-{B007A293-DDF2-397F-CBFF-B95039A128B5}" dt="2026-03-18T17:10:46.251" v="445" actId="1076"/>
          <ac:spMkLst>
            <pc:docMk/>
            <pc:sldMk cId="2421688877" sldId="265"/>
            <ac:spMk id="111" creationId="{A9E6D5D0-29F3-1882-CD27-3B80007DC536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6:50:05.153" v="217"/>
          <ac:picMkLst>
            <pc:docMk/>
            <pc:sldMk cId="2421688877" sldId="265"/>
            <ac:picMk id="2" creationId="{0AD15432-F30E-4606-BCF8-28989DBFB136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6:50:02.418" v="216" actId="1076"/>
          <ac:picMkLst>
            <pc:docMk/>
            <pc:sldMk cId="2421688877" sldId="265"/>
            <ac:picMk id="3" creationId="{E96C244F-3CFF-13E0-72A0-60DBE953F3F0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42.110" v="444" actId="1076"/>
        <pc:sldMkLst>
          <pc:docMk/>
          <pc:sldMk cId="1374691452" sldId="266"/>
        </pc:sldMkLst>
        <pc:spChg chg="mod">
          <ac:chgData name="Jessa Laframboise" userId="S::jlaframboise@aci-iac.ca::86e98ed1-be40-42b7-9a3d-b1fcc72945f4" providerId="AD" clId="Web-{B007A293-DDF2-397F-CBFF-B95039A128B5}" dt="2026-03-18T17:10:42.110" v="444" actId="1076"/>
          <ac:spMkLst>
            <pc:docMk/>
            <pc:sldMk cId="1374691452" sldId="266"/>
            <ac:spMk id="111" creationId="{5E4466DD-6468-DD66-F349-80A1B61E3845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6:52:21.577" v="244" actId="1076"/>
          <ac:picMkLst>
            <pc:docMk/>
            <pc:sldMk cId="1374691452" sldId="266"/>
            <ac:picMk id="2" creationId="{C98339EA-CB31-E709-B9FD-6B8537B360A8}"/>
          </ac:picMkLst>
        </pc:picChg>
        <pc:picChg chg="add del">
          <ac:chgData name="Jessa Laframboise" userId="S::jlaframboise@aci-iac.ca::86e98ed1-be40-42b7-9a3d-b1fcc72945f4" providerId="AD" clId="Web-{B007A293-DDF2-397F-CBFF-B95039A128B5}" dt="2026-03-18T16:52:26.546" v="246"/>
          <ac:picMkLst>
            <pc:docMk/>
            <pc:sldMk cId="1374691452" sldId="266"/>
            <ac:picMk id="3" creationId="{E5D3DF6D-71A7-428D-74B6-DF9500A3B59D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38.907" v="443" actId="1076"/>
        <pc:sldMkLst>
          <pc:docMk/>
          <pc:sldMk cId="1244602760" sldId="267"/>
        </pc:sldMkLst>
        <pc:spChg chg="mod">
          <ac:chgData name="Jessa Laframboise" userId="S::jlaframboise@aci-iac.ca::86e98ed1-be40-42b7-9a3d-b1fcc72945f4" providerId="AD" clId="Web-{B007A293-DDF2-397F-CBFF-B95039A128B5}" dt="2026-03-18T17:10:38.907" v="443" actId="1076"/>
          <ac:spMkLst>
            <pc:docMk/>
            <pc:sldMk cId="1244602760" sldId="267"/>
            <ac:spMk id="111" creationId="{9FDEC68A-BD59-A16A-5F51-4635017E14CE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6:53:35.718" v="267"/>
          <ac:picMkLst>
            <pc:docMk/>
            <pc:sldMk cId="1244602760" sldId="267"/>
            <ac:picMk id="2" creationId="{09A2AAB7-7802-5D42-1968-8D07742F3D40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6:53:32.390" v="266" actId="1076"/>
          <ac:picMkLst>
            <pc:docMk/>
            <pc:sldMk cId="1244602760" sldId="267"/>
            <ac:picMk id="3" creationId="{176C2CD4-9477-AAE5-FDF5-44EECE331B3B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34.985" v="442" actId="1076"/>
        <pc:sldMkLst>
          <pc:docMk/>
          <pc:sldMk cId="3038245756" sldId="268"/>
        </pc:sldMkLst>
        <pc:spChg chg="mod">
          <ac:chgData name="Jessa Laframboise" userId="S::jlaframboise@aci-iac.ca::86e98ed1-be40-42b7-9a3d-b1fcc72945f4" providerId="AD" clId="Web-{B007A293-DDF2-397F-CBFF-B95039A128B5}" dt="2026-03-18T17:10:34.985" v="442" actId="1076"/>
          <ac:spMkLst>
            <pc:docMk/>
            <pc:sldMk cId="3038245756" sldId="268"/>
            <ac:spMk id="111" creationId="{B668B55B-7D38-B5B4-1FA0-98277BA69D31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6:56:00.142" v="284" actId="1076"/>
          <ac:picMkLst>
            <pc:docMk/>
            <pc:sldMk cId="3038245756" sldId="268"/>
            <ac:picMk id="2" creationId="{59D76E8A-47E2-1D61-B495-CF9AB1A2EB16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6:56:02.376" v="285"/>
          <ac:picMkLst>
            <pc:docMk/>
            <pc:sldMk cId="3038245756" sldId="268"/>
            <ac:picMk id="3" creationId="{F9AE982D-C050-9A47-78E0-0B0C5C72634D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30.751" v="441" actId="1076"/>
        <pc:sldMkLst>
          <pc:docMk/>
          <pc:sldMk cId="3800005848" sldId="269"/>
        </pc:sldMkLst>
        <pc:spChg chg="mod">
          <ac:chgData name="Jessa Laframboise" userId="S::jlaframboise@aci-iac.ca::86e98ed1-be40-42b7-9a3d-b1fcc72945f4" providerId="AD" clId="Web-{B007A293-DDF2-397F-CBFF-B95039A128B5}" dt="2026-03-18T17:10:30.751" v="441" actId="1076"/>
          <ac:spMkLst>
            <pc:docMk/>
            <pc:sldMk cId="3800005848" sldId="269"/>
            <ac:spMk id="111" creationId="{B132695E-8631-F56B-74CD-EA7E58EBF03A}"/>
          </ac:spMkLst>
        </pc:spChg>
        <pc:picChg chg="add del">
          <ac:chgData name="Jessa Laframboise" userId="S::jlaframboise@aci-iac.ca::86e98ed1-be40-42b7-9a3d-b1fcc72945f4" providerId="AD" clId="Web-{B007A293-DDF2-397F-CBFF-B95039A128B5}" dt="2026-03-18T16:58:09.705" v="316"/>
          <ac:picMkLst>
            <pc:docMk/>
            <pc:sldMk cId="3800005848" sldId="269"/>
            <ac:picMk id="2" creationId="{401E1B52-821E-846A-28EB-0DDC0F8E0113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6:58:07.924" v="315" actId="1076"/>
          <ac:picMkLst>
            <pc:docMk/>
            <pc:sldMk cId="3800005848" sldId="269"/>
            <ac:picMk id="3" creationId="{5840F6F2-A990-04D7-821A-E404CDECACC8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21.407" v="440" actId="1076"/>
        <pc:sldMkLst>
          <pc:docMk/>
          <pc:sldMk cId="175151873" sldId="270"/>
        </pc:sldMkLst>
        <pc:spChg chg="mod">
          <ac:chgData name="Jessa Laframboise" userId="S::jlaframboise@aci-iac.ca::86e98ed1-be40-42b7-9a3d-b1fcc72945f4" providerId="AD" clId="Web-{B007A293-DDF2-397F-CBFF-B95039A128B5}" dt="2026-03-18T17:10:21.407" v="440" actId="1076"/>
          <ac:spMkLst>
            <pc:docMk/>
            <pc:sldMk cId="175151873" sldId="270"/>
            <ac:spMk id="111" creationId="{3257CA67-73FD-FF0E-D0D0-B90993FB13F1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00:11.315" v="332" actId="14100"/>
          <ac:picMkLst>
            <pc:docMk/>
            <pc:sldMk cId="175151873" sldId="270"/>
            <ac:picMk id="2" creationId="{12CC3BE1-A3F0-9A53-21BA-7CB3BBF12DD0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00:13.956" v="333"/>
          <ac:picMkLst>
            <pc:docMk/>
            <pc:sldMk cId="175151873" sldId="270"/>
            <ac:picMk id="3" creationId="{09500E09-5102-2322-E1EC-CDC8EE8B0DD2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18.532" v="439" actId="1076"/>
        <pc:sldMkLst>
          <pc:docMk/>
          <pc:sldMk cId="2022748707" sldId="271"/>
        </pc:sldMkLst>
        <pc:spChg chg="mod">
          <ac:chgData name="Jessa Laframboise" userId="S::jlaframboise@aci-iac.ca::86e98ed1-be40-42b7-9a3d-b1fcc72945f4" providerId="AD" clId="Web-{B007A293-DDF2-397F-CBFF-B95039A128B5}" dt="2026-03-18T17:10:18.532" v="439" actId="1076"/>
          <ac:spMkLst>
            <pc:docMk/>
            <pc:sldMk cId="2022748707" sldId="271"/>
            <ac:spMk id="111" creationId="{0C4450D5-076C-698A-5C5D-AA7C9CFAE456}"/>
          </ac:spMkLst>
        </pc:spChg>
        <pc:picChg chg="add del">
          <ac:chgData name="Jessa Laframboise" userId="S::jlaframboise@aci-iac.ca::86e98ed1-be40-42b7-9a3d-b1fcc72945f4" providerId="AD" clId="Web-{B007A293-DDF2-397F-CBFF-B95039A128B5}" dt="2026-03-18T17:02:26.064" v="356"/>
          <ac:picMkLst>
            <pc:docMk/>
            <pc:sldMk cId="2022748707" sldId="271"/>
            <ac:picMk id="2" creationId="{63BB3745-C4B2-2994-8D7D-88F7C35132B2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7:02:21.564" v="355" actId="1076"/>
          <ac:picMkLst>
            <pc:docMk/>
            <pc:sldMk cId="2022748707" sldId="271"/>
            <ac:picMk id="3" creationId="{AC7BF5E0-1C10-38E3-976F-D67683262000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15.501" v="438" actId="1076"/>
        <pc:sldMkLst>
          <pc:docMk/>
          <pc:sldMk cId="4032235022" sldId="272"/>
        </pc:sldMkLst>
        <pc:spChg chg="mod">
          <ac:chgData name="Jessa Laframboise" userId="S::jlaframboise@aci-iac.ca::86e98ed1-be40-42b7-9a3d-b1fcc72945f4" providerId="AD" clId="Web-{B007A293-DDF2-397F-CBFF-B95039A128B5}" dt="2026-03-18T17:10:15.501" v="438" actId="1076"/>
          <ac:spMkLst>
            <pc:docMk/>
            <pc:sldMk cId="4032235022" sldId="272"/>
            <ac:spMk id="111" creationId="{40288F08-C543-C7D9-7EC1-D95A42483272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03:40.564" v="373" actId="14100"/>
          <ac:picMkLst>
            <pc:docMk/>
            <pc:sldMk cId="4032235022" sldId="272"/>
            <ac:picMk id="2" creationId="{2C9227D9-D756-1CD5-F319-87F13C625921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03:42.533" v="374"/>
          <ac:picMkLst>
            <pc:docMk/>
            <pc:sldMk cId="4032235022" sldId="272"/>
            <ac:picMk id="3" creationId="{826C6879-0457-51D4-AEED-5A496FCAE7BA}"/>
          </ac:picMkLst>
        </pc:picChg>
      </pc:sldChg>
      <pc:sldChg chg="addSp modSp add del replId">
        <pc:chgData name="Jessa Laframboise" userId="S::jlaframboise@aci-iac.ca::86e98ed1-be40-42b7-9a3d-b1fcc72945f4" providerId="AD" clId="Web-{B007A293-DDF2-397F-CBFF-B95039A128B5}" dt="2026-03-18T17:07:51.048" v="408"/>
        <pc:sldMkLst>
          <pc:docMk/>
          <pc:sldMk cId="2932225018" sldId="273"/>
        </pc:sldMkLst>
        <pc:spChg chg="mod">
          <ac:chgData name="Jessa Laframboise" userId="S::jlaframboise@aci-iac.ca::86e98ed1-be40-42b7-9a3d-b1fcc72945f4" providerId="AD" clId="Web-{B007A293-DDF2-397F-CBFF-B95039A128B5}" dt="2026-03-18T17:06:41.564" v="401" actId="1076"/>
          <ac:spMkLst>
            <pc:docMk/>
            <pc:sldMk cId="2932225018" sldId="273"/>
            <ac:spMk id="111" creationId="{13749600-E678-301E-9CED-5FADBC74B524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07:26.564" v="406" actId="14100"/>
          <ac:picMkLst>
            <pc:docMk/>
            <pc:sldMk cId="2932225018" sldId="273"/>
            <ac:picMk id="3" creationId="{AF2C2330-F270-8634-4B41-B53CB0E73FFC}"/>
          </ac:picMkLst>
        </pc:picChg>
      </pc:sldChg>
      <pc:sldChg chg="modSp add replId">
        <pc:chgData name="Jessa Laframboise" userId="S::jlaframboise@aci-iac.ca::86e98ed1-be40-42b7-9a3d-b1fcc72945f4" providerId="AD" clId="Web-{B007A293-DDF2-397F-CBFF-B95039A128B5}" dt="2026-03-18T17:10:12.517" v="437" actId="1076"/>
        <pc:sldMkLst>
          <pc:docMk/>
          <pc:sldMk cId="3856688203" sldId="274"/>
        </pc:sldMkLst>
        <pc:spChg chg="mod">
          <ac:chgData name="Jessa Laframboise" userId="S::jlaframboise@aci-iac.ca::86e98ed1-be40-42b7-9a3d-b1fcc72945f4" providerId="AD" clId="Web-{B007A293-DDF2-397F-CBFF-B95039A128B5}" dt="2026-03-18T17:10:12.517" v="437" actId="1076"/>
          <ac:spMkLst>
            <pc:docMk/>
            <pc:sldMk cId="3856688203" sldId="274"/>
            <ac:spMk id="111" creationId="{0224565A-872E-F4D5-C1C1-5EBF0DFF10B3}"/>
          </ac:spMkLst>
        </pc:sp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0:07.860" v="436" actId="1076"/>
        <pc:sldMkLst>
          <pc:docMk/>
          <pc:sldMk cId="3979745821" sldId="275"/>
        </pc:sldMkLst>
        <pc:spChg chg="mod">
          <ac:chgData name="Jessa Laframboise" userId="S::jlaframboise@aci-iac.ca::86e98ed1-be40-42b7-9a3d-b1fcc72945f4" providerId="AD" clId="Web-{B007A293-DDF2-397F-CBFF-B95039A128B5}" dt="2026-03-18T17:10:07.860" v="436" actId="1076"/>
          <ac:spMkLst>
            <pc:docMk/>
            <pc:sldMk cId="3979745821" sldId="275"/>
            <ac:spMk id="111" creationId="{FA864DB9-0CBB-D915-F3E6-2E989E301F0F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7:10:01.548" v="435"/>
          <ac:picMkLst>
            <pc:docMk/>
            <pc:sldMk cId="3979745821" sldId="275"/>
            <ac:picMk id="2" creationId="{205443D7-11D0-7403-0B7D-9171C2CF11CB}"/>
          </ac:picMkLst>
        </pc:picChg>
        <pc:picChg chg="add mod ord">
          <ac:chgData name="Jessa Laframboise" userId="S::jlaframboise@aci-iac.ca::86e98ed1-be40-42b7-9a3d-b1fcc72945f4" providerId="AD" clId="Web-{B007A293-DDF2-397F-CBFF-B95039A128B5}" dt="2026-03-18T17:09:58.220" v="434" actId="14100"/>
          <ac:picMkLst>
            <pc:docMk/>
            <pc:sldMk cId="3979745821" sldId="275"/>
            <ac:picMk id="3" creationId="{7CE3C483-17DE-93EF-DC08-1497C46A4985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13:27.532" v="478"/>
        <pc:sldMkLst>
          <pc:docMk/>
          <pc:sldMk cId="1660239400" sldId="276"/>
        </pc:sldMkLst>
        <pc:spChg chg="mod">
          <ac:chgData name="Jessa Laframboise" userId="S::jlaframboise@aci-iac.ca::86e98ed1-be40-42b7-9a3d-b1fcc72945f4" providerId="AD" clId="Web-{B007A293-DDF2-397F-CBFF-B95039A128B5}" dt="2026-03-18T17:12:34.001" v="471" actId="1076"/>
          <ac:spMkLst>
            <pc:docMk/>
            <pc:sldMk cId="1660239400" sldId="276"/>
            <ac:spMk id="111" creationId="{A66472AD-AB4A-9BD8-572B-1AE17D8C2BC9}"/>
          </ac:spMkLst>
        </pc:spChg>
        <pc:picChg chg="add mod ord">
          <ac:chgData name="Jessa Laframboise" userId="S::jlaframboise@aci-iac.ca::86e98ed1-be40-42b7-9a3d-b1fcc72945f4" providerId="AD" clId="Web-{B007A293-DDF2-397F-CBFF-B95039A128B5}" dt="2026-03-18T17:13:25.454" v="477"/>
          <ac:picMkLst>
            <pc:docMk/>
            <pc:sldMk cId="1660239400" sldId="276"/>
            <ac:picMk id="2" creationId="{33827502-59D6-3FF7-928E-76AD24DEC5A8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13:27.532" v="478"/>
          <ac:picMkLst>
            <pc:docMk/>
            <pc:sldMk cId="1660239400" sldId="276"/>
            <ac:picMk id="3" creationId="{C35EFDFA-7FE1-6D47-6106-2A2BF3DA6A8F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25:21.547" v="498" actId="1076"/>
        <pc:sldMkLst>
          <pc:docMk/>
          <pc:sldMk cId="2708152710" sldId="277"/>
        </pc:sldMkLst>
        <pc:spChg chg="mod">
          <ac:chgData name="Jessa Laframboise" userId="S::jlaframboise@aci-iac.ca::86e98ed1-be40-42b7-9a3d-b1fcc72945f4" providerId="AD" clId="Web-{B007A293-DDF2-397F-CBFF-B95039A128B5}" dt="2026-03-18T17:25:21.547" v="498" actId="1076"/>
          <ac:spMkLst>
            <pc:docMk/>
            <pc:sldMk cId="2708152710" sldId="277"/>
            <ac:spMk id="111" creationId="{9D6AA29B-B076-C542-2A93-D29D2CE295F8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7:25:16.829" v="497"/>
          <ac:picMkLst>
            <pc:docMk/>
            <pc:sldMk cId="2708152710" sldId="277"/>
            <ac:picMk id="2" creationId="{9CAA4C5B-FA30-662B-7FEE-E149BF023335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7:25:14.469" v="496" actId="1076"/>
          <ac:picMkLst>
            <pc:docMk/>
            <pc:sldMk cId="2708152710" sldId="277"/>
            <ac:picMk id="3" creationId="{D0791FE0-AD74-5D5B-7EBD-6A01C876EBAD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26:39.672" v="519"/>
        <pc:sldMkLst>
          <pc:docMk/>
          <pc:sldMk cId="285951360" sldId="278"/>
        </pc:sldMkLst>
        <pc:spChg chg="mod">
          <ac:chgData name="Jessa Laframboise" userId="S::jlaframboise@aci-iac.ca::86e98ed1-be40-42b7-9a3d-b1fcc72945f4" providerId="AD" clId="Web-{B007A293-DDF2-397F-CBFF-B95039A128B5}" dt="2026-03-18T17:26:33.079" v="517" actId="1076"/>
          <ac:spMkLst>
            <pc:docMk/>
            <pc:sldMk cId="285951360" sldId="278"/>
            <ac:spMk id="111" creationId="{C1341DB0-3530-EE28-DECA-F1BCAE42B8C8}"/>
          </ac:spMkLst>
        </pc:spChg>
        <pc:picChg chg="add mod ord">
          <ac:chgData name="Jessa Laframboise" userId="S::jlaframboise@aci-iac.ca::86e98ed1-be40-42b7-9a3d-b1fcc72945f4" providerId="AD" clId="Web-{B007A293-DDF2-397F-CBFF-B95039A128B5}" dt="2026-03-18T17:26:37.235" v="518"/>
          <ac:picMkLst>
            <pc:docMk/>
            <pc:sldMk cId="285951360" sldId="278"/>
            <ac:picMk id="2" creationId="{332B9B11-5CE4-E235-36C3-D28AE72902C9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26:39.672" v="519"/>
          <ac:picMkLst>
            <pc:docMk/>
            <pc:sldMk cId="285951360" sldId="278"/>
            <ac:picMk id="3" creationId="{C17B8E3B-B9E8-F530-3BCE-B71AD84A62AC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28:06.344" v="541" actId="1076"/>
        <pc:sldMkLst>
          <pc:docMk/>
          <pc:sldMk cId="3714940670" sldId="279"/>
        </pc:sldMkLst>
        <pc:spChg chg="mod">
          <ac:chgData name="Jessa Laframboise" userId="S::jlaframboise@aci-iac.ca::86e98ed1-be40-42b7-9a3d-b1fcc72945f4" providerId="AD" clId="Web-{B007A293-DDF2-397F-CBFF-B95039A128B5}" dt="2026-03-18T17:28:06.344" v="541" actId="1076"/>
          <ac:spMkLst>
            <pc:docMk/>
            <pc:sldMk cId="3714940670" sldId="279"/>
            <ac:spMk id="111" creationId="{CB42ED61-385F-0D04-6747-99BBB306EB2B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7:28:01.016" v="540"/>
          <ac:picMkLst>
            <pc:docMk/>
            <pc:sldMk cId="3714940670" sldId="279"/>
            <ac:picMk id="2" creationId="{CF0A4669-B97C-8A8E-0D7C-495DC8850B63}"/>
          </ac:picMkLst>
        </pc:picChg>
        <pc:picChg chg="add mod ord">
          <ac:chgData name="Jessa Laframboise" userId="S::jlaframboise@aci-iac.ca::86e98ed1-be40-42b7-9a3d-b1fcc72945f4" providerId="AD" clId="Web-{B007A293-DDF2-397F-CBFF-B95039A128B5}" dt="2026-03-18T17:27:59.375" v="539"/>
          <ac:picMkLst>
            <pc:docMk/>
            <pc:sldMk cId="3714940670" sldId="279"/>
            <ac:picMk id="3" creationId="{B6E50FC9-A382-9B52-9D44-AC300EFE0732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29:52.735" v="564" actId="1076"/>
        <pc:sldMkLst>
          <pc:docMk/>
          <pc:sldMk cId="3303306052" sldId="280"/>
        </pc:sldMkLst>
        <pc:spChg chg="mod">
          <ac:chgData name="Jessa Laframboise" userId="S::jlaframboise@aci-iac.ca::86e98ed1-be40-42b7-9a3d-b1fcc72945f4" providerId="AD" clId="Web-{B007A293-DDF2-397F-CBFF-B95039A128B5}" dt="2026-03-18T17:29:52.735" v="564" actId="1076"/>
          <ac:spMkLst>
            <pc:docMk/>
            <pc:sldMk cId="3303306052" sldId="280"/>
            <ac:spMk id="111" creationId="{609434C4-5951-4A53-17DF-67AD8CF60365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29:43.813" v="562" actId="1076"/>
          <ac:picMkLst>
            <pc:docMk/>
            <pc:sldMk cId="3303306052" sldId="280"/>
            <ac:picMk id="2" creationId="{29A8D99C-3A2A-0797-5BD5-4AA85CBDAE88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29:45.938" v="563"/>
          <ac:picMkLst>
            <pc:docMk/>
            <pc:sldMk cId="3303306052" sldId="280"/>
            <ac:picMk id="3" creationId="{544A37B0-8B5D-9B30-50D5-2534383CD76E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31:54.813" v="586" actId="1076"/>
        <pc:sldMkLst>
          <pc:docMk/>
          <pc:sldMk cId="1459832448" sldId="281"/>
        </pc:sldMkLst>
        <pc:spChg chg="mod">
          <ac:chgData name="Jessa Laframboise" userId="S::jlaframboise@aci-iac.ca::86e98ed1-be40-42b7-9a3d-b1fcc72945f4" providerId="AD" clId="Web-{B007A293-DDF2-397F-CBFF-B95039A128B5}" dt="2026-03-18T17:31:54.813" v="586" actId="1076"/>
          <ac:spMkLst>
            <pc:docMk/>
            <pc:sldMk cId="1459832448" sldId="281"/>
            <ac:spMk id="111" creationId="{5A151359-C80B-126A-9544-74C095AD99A8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7:31:50.610" v="585"/>
          <ac:picMkLst>
            <pc:docMk/>
            <pc:sldMk cId="1459832448" sldId="281"/>
            <ac:picMk id="2" creationId="{58FE3091-A04E-ED47-C694-4EDC3423B672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7:31:48.782" v="584" actId="1076"/>
          <ac:picMkLst>
            <pc:docMk/>
            <pc:sldMk cId="1459832448" sldId="281"/>
            <ac:picMk id="3" creationId="{98E36792-8E5E-B6BC-736C-ACB03401F060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33:54.047" v="607"/>
        <pc:sldMkLst>
          <pc:docMk/>
          <pc:sldMk cId="2176243314" sldId="282"/>
        </pc:sldMkLst>
        <pc:spChg chg="mod">
          <ac:chgData name="Jessa Laframboise" userId="S::jlaframboise@aci-iac.ca::86e98ed1-be40-42b7-9a3d-b1fcc72945f4" providerId="AD" clId="Web-{B007A293-DDF2-397F-CBFF-B95039A128B5}" dt="2026-03-18T17:33:49.813" v="606" actId="1076"/>
          <ac:spMkLst>
            <pc:docMk/>
            <pc:sldMk cId="2176243314" sldId="282"/>
            <ac:spMk id="111" creationId="{EC87BE32-AB5F-0E14-A9B8-9EED3E635BA9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33:44.078" v="605" actId="1076"/>
          <ac:picMkLst>
            <pc:docMk/>
            <pc:sldMk cId="2176243314" sldId="282"/>
            <ac:picMk id="2" creationId="{BFCB8911-5E2A-BC69-DB86-9BD8201AE3C1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33:54.047" v="607"/>
          <ac:picMkLst>
            <pc:docMk/>
            <pc:sldMk cId="2176243314" sldId="282"/>
            <ac:picMk id="3" creationId="{61CC1DC1-7455-89E3-9812-AD7F7F9A1B77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35:28.735" v="628" actId="1076"/>
        <pc:sldMkLst>
          <pc:docMk/>
          <pc:sldMk cId="32306075" sldId="283"/>
        </pc:sldMkLst>
        <pc:spChg chg="mod">
          <ac:chgData name="Jessa Laframboise" userId="S::jlaframboise@aci-iac.ca::86e98ed1-be40-42b7-9a3d-b1fcc72945f4" providerId="AD" clId="Web-{B007A293-DDF2-397F-CBFF-B95039A128B5}" dt="2026-03-18T17:35:28.735" v="628" actId="1076"/>
          <ac:spMkLst>
            <pc:docMk/>
            <pc:sldMk cId="32306075" sldId="283"/>
            <ac:spMk id="111" creationId="{65ABAF14-3318-45B0-A764-B92AEE10A324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7:35:25.453" v="627"/>
          <ac:picMkLst>
            <pc:docMk/>
            <pc:sldMk cId="32306075" sldId="283"/>
            <ac:picMk id="2" creationId="{1F371076-2176-E554-CD45-8159741C5914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7:35:21.500" v="626" actId="14100"/>
          <ac:picMkLst>
            <pc:docMk/>
            <pc:sldMk cId="32306075" sldId="283"/>
            <ac:picMk id="3" creationId="{68D97D60-7619-84C1-FE67-11E30D79DFFD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38:10.282" v="656" actId="1076"/>
        <pc:sldMkLst>
          <pc:docMk/>
          <pc:sldMk cId="3571117753" sldId="284"/>
        </pc:sldMkLst>
        <pc:spChg chg="mod">
          <ac:chgData name="Jessa Laframboise" userId="S::jlaframboise@aci-iac.ca::86e98ed1-be40-42b7-9a3d-b1fcc72945f4" providerId="AD" clId="Web-{B007A293-DDF2-397F-CBFF-B95039A128B5}" dt="2026-03-18T17:38:10.282" v="656" actId="1076"/>
          <ac:spMkLst>
            <pc:docMk/>
            <pc:sldMk cId="3571117753" sldId="284"/>
            <ac:spMk id="111" creationId="{E9AECA64-A7CB-75B0-AD6F-660F4854A9B9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38:04.891" v="654" actId="1076"/>
          <ac:picMkLst>
            <pc:docMk/>
            <pc:sldMk cId="3571117753" sldId="284"/>
            <ac:picMk id="2" creationId="{78833BAA-56FF-CBA5-180C-34CB69394A2C}"/>
          </ac:picMkLst>
        </pc:picChg>
        <pc:picChg chg="add del">
          <ac:chgData name="Jessa Laframboise" userId="S::jlaframboise@aci-iac.ca::86e98ed1-be40-42b7-9a3d-b1fcc72945f4" providerId="AD" clId="Web-{B007A293-DDF2-397F-CBFF-B95039A128B5}" dt="2026-03-18T17:38:06.610" v="655"/>
          <ac:picMkLst>
            <pc:docMk/>
            <pc:sldMk cId="3571117753" sldId="284"/>
            <ac:picMk id="3" creationId="{A63F1479-7FC3-A177-2860-40506FBF78DA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39:31.532" v="673" actId="1076"/>
        <pc:sldMkLst>
          <pc:docMk/>
          <pc:sldMk cId="3962236538" sldId="285"/>
        </pc:sldMkLst>
        <pc:spChg chg="mod">
          <ac:chgData name="Jessa Laframboise" userId="S::jlaframboise@aci-iac.ca::86e98ed1-be40-42b7-9a3d-b1fcc72945f4" providerId="AD" clId="Web-{B007A293-DDF2-397F-CBFF-B95039A128B5}" dt="2026-03-18T17:39:31.532" v="673" actId="1076"/>
          <ac:spMkLst>
            <pc:docMk/>
            <pc:sldMk cId="3962236538" sldId="285"/>
            <ac:spMk id="111" creationId="{52E8653C-5279-3931-C7DE-C89FDD5ED480}"/>
          </ac:spMkLst>
        </pc:spChg>
        <pc:picChg chg="del">
          <ac:chgData name="Jessa Laframboise" userId="S::jlaframboise@aci-iac.ca::86e98ed1-be40-42b7-9a3d-b1fcc72945f4" providerId="AD" clId="Web-{B007A293-DDF2-397F-CBFF-B95039A128B5}" dt="2026-03-18T17:39:27.844" v="672"/>
          <ac:picMkLst>
            <pc:docMk/>
            <pc:sldMk cId="3962236538" sldId="285"/>
            <ac:picMk id="2" creationId="{29591851-DEA0-6347-F2DA-3AEA560184B7}"/>
          </ac:picMkLst>
        </pc:picChg>
        <pc:picChg chg="add mod">
          <ac:chgData name="Jessa Laframboise" userId="S::jlaframboise@aci-iac.ca::86e98ed1-be40-42b7-9a3d-b1fcc72945f4" providerId="AD" clId="Web-{B007A293-DDF2-397F-CBFF-B95039A128B5}" dt="2026-03-18T17:39:25.875" v="671" actId="14100"/>
          <ac:picMkLst>
            <pc:docMk/>
            <pc:sldMk cId="3962236538" sldId="285"/>
            <ac:picMk id="3" creationId="{283D2417-32F7-F69E-79AA-9CD6B34BC49E}"/>
          </ac:picMkLst>
        </pc:picChg>
      </pc:sldChg>
      <pc:sldChg chg="addSp delSp modSp add replId">
        <pc:chgData name="Jessa Laframboise" userId="S::jlaframboise@aci-iac.ca::86e98ed1-be40-42b7-9a3d-b1fcc72945f4" providerId="AD" clId="Web-{B007A293-DDF2-397F-CBFF-B95039A128B5}" dt="2026-03-18T17:43:17.641" v="697" actId="1076"/>
        <pc:sldMkLst>
          <pc:docMk/>
          <pc:sldMk cId="3517032363" sldId="286"/>
        </pc:sldMkLst>
        <pc:spChg chg="mod">
          <ac:chgData name="Jessa Laframboise" userId="S::jlaframboise@aci-iac.ca::86e98ed1-be40-42b7-9a3d-b1fcc72945f4" providerId="AD" clId="Web-{B007A293-DDF2-397F-CBFF-B95039A128B5}" dt="2026-03-18T17:43:17.641" v="697" actId="1076"/>
          <ac:spMkLst>
            <pc:docMk/>
            <pc:sldMk cId="3517032363" sldId="286"/>
            <ac:spMk id="111" creationId="{9CA3F93D-DE70-6DE4-34FE-82F8DF59699A}"/>
          </ac:spMkLst>
        </pc:spChg>
        <pc:picChg chg="add mod">
          <ac:chgData name="Jessa Laframboise" userId="S::jlaframboise@aci-iac.ca::86e98ed1-be40-42b7-9a3d-b1fcc72945f4" providerId="AD" clId="Web-{B007A293-DDF2-397F-CBFF-B95039A128B5}" dt="2026-03-18T17:43:10.500" v="695" actId="1076"/>
          <ac:picMkLst>
            <pc:docMk/>
            <pc:sldMk cId="3517032363" sldId="286"/>
            <ac:picMk id="2" creationId="{B18D5BB3-0661-CEB5-39B0-10448D648F72}"/>
          </ac:picMkLst>
        </pc:picChg>
        <pc:picChg chg="del">
          <ac:chgData name="Jessa Laframboise" userId="S::jlaframboise@aci-iac.ca::86e98ed1-be40-42b7-9a3d-b1fcc72945f4" providerId="AD" clId="Web-{B007A293-DDF2-397F-CBFF-B95039A128B5}" dt="2026-03-18T17:43:12.735" v="696"/>
          <ac:picMkLst>
            <pc:docMk/>
            <pc:sldMk cId="3517032363" sldId="286"/>
            <ac:picMk id="3" creationId="{A9425811-6605-E45D-0B6C-618BA0F8E58B}"/>
          </ac:picMkLst>
        </pc:picChg>
      </pc:sldChg>
      <pc:sldMasterChg chg="addSldLayout">
        <pc:chgData name="Jessa Laframboise" userId="S::jlaframboise@aci-iac.ca::86e98ed1-be40-42b7-9a3d-b1fcc72945f4" providerId="AD" clId="Web-{B007A293-DDF2-397F-CBFF-B95039A128B5}" dt="2026-03-18T16:26:12.834" v="2"/>
        <pc:sldMasterMkLst>
          <pc:docMk/>
          <pc:sldMasterMk cId="2460954070" sldId="2147483660"/>
        </pc:sldMasterMkLst>
        <pc:sldLayoutChg chg="add">
          <pc:chgData name="Jessa Laframboise" userId="S::jlaframboise@aci-iac.ca::86e98ed1-be40-42b7-9a3d-b1fcc72945f4" providerId="AD" clId="Web-{B007A293-DDF2-397F-CBFF-B95039A128B5}" dt="2026-03-18T16:26:12.834" v="2"/>
          <pc:sldLayoutMkLst>
            <pc:docMk/>
            <pc:sldMasterMk cId="2460954070" sldId="2147483660"/>
            <pc:sldLayoutMk cId="4106478739" sldId="214748367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647873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3/24/26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7A39A3E6-0652-3AFC-DD63-11057316D9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" y="1"/>
            <a:ext cx="121831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/>
          <p:cNvSpPr txBox="1"/>
          <p:nvPr/>
        </p:nvSpPr>
        <p:spPr>
          <a:xfrm>
            <a:off x="4798099" y="5844825"/>
            <a:ext cx="54508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Mary Fair, 1940</a:t>
            </a:r>
            <a:r>
              <a:rPr lang="en-US" sz="1100" b="1" kern="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r>
              <a:rPr lang="en-US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 portrait is part of a collection of vernacular photographs donated by Frank B. Jamerson to the City of Edmonton Archives.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 descr="A person lying on a blanket in a grassy field&#10;&#10;AI-generated content may be incorrect.">
            <a:extLst>
              <a:ext uri="{FF2B5EF4-FFF2-40B4-BE49-F238E27FC236}">
                <a16:creationId xmlns:a16="http://schemas.microsoft.com/office/drawing/2014/main" id="{903E506B-386C-E83F-F59E-CF82C52CCF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299" y="355600"/>
            <a:ext cx="4138301" cy="607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1700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/>
          <p:cNvSpPr txBox="1"/>
          <p:nvPr/>
        </p:nvSpPr>
        <p:spPr>
          <a:xfrm>
            <a:off x="4913117" y="6050757"/>
            <a:ext cx="4138301" cy="41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Self-Portrait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c.1918. </a:t>
            </a:r>
            <a:endParaRPr lang="en-US" sz="1100" b="1" kern="1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2B8E358F-ACE5-4E6B-3E26-785502C899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6034" y="391786"/>
            <a:ext cx="4243583" cy="60744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EACD3-2043-10DD-62D6-E3155BAC6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4CA2AE0-7F75-35E8-0A52-46EE12729BCF}"/>
              </a:ext>
            </a:extLst>
          </p:cNvPr>
          <p:cNvSpPr txBox="1"/>
          <p:nvPr/>
        </p:nvSpPr>
        <p:spPr>
          <a:xfrm>
            <a:off x="8039100" y="4996836"/>
            <a:ext cx="2943438" cy="109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Gus and Louie Jonsson skidding logs on their homestead with their horses, Grey and Jim, Big Woody district, Swan River Manitoba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c.1916.</a:t>
            </a:r>
          </a:p>
        </p:txBody>
      </p:sp>
      <p:pic>
        <p:nvPicPr>
          <p:cNvPr id="2" name="Picture 1" descr="A person and person standing next to horses&#10;&#10;AI-generated content may be incorrect.">
            <a:extLst>
              <a:ext uri="{FF2B5EF4-FFF2-40B4-BE49-F238E27FC236}">
                <a16:creationId xmlns:a16="http://schemas.microsoft.com/office/drawing/2014/main" id="{969D3C17-D18B-6716-916D-3AF532C0F62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95" y="768600"/>
            <a:ext cx="7221979" cy="5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5603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24B40-66A7-E6DF-972D-ECD60554E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670D878-AFD9-B521-771B-2409A2ADD087}"/>
              </a:ext>
            </a:extLst>
          </p:cNvPr>
          <p:cNvSpPr txBox="1"/>
          <p:nvPr/>
        </p:nvSpPr>
        <p:spPr>
          <a:xfrm>
            <a:off x="7707745" y="5056239"/>
            <a:ext cx="3620656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Folding Box Camera, 1915–23. This is an example of what camera technology looked like in the early twentieth century.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07E7C2-C107-6253-6D10-7ABA10BA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55" y="1047749"/>
            <a:ext cx="71437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420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1DAE-1D62-5F39-2374-8D789DD2F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30A1BE0D-8E0F-4432-2760-B0D2E89C45F0}"/>
              </a:ext>
            </a:extLst>
          </p:cNvPr>
          <p:cNvSpPr txBox="1"/>
          <p:nvPr/>
        </p:nvSpPr>
        <p:spPr>
          <a:xfrm>
            <a:off x="4944989" y="5856324"/>
            <a:ext cx="459271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Unidentified man and woman, probably Big Woody district, Swan River, Manitoba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c.1918.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and person posing for a picture&#10;&#10;AI-generated content may be incorrect.">
            <a:extLst>
              <a:ext uri="{FF2B5EF4-FFF2-40B4-BE49-F238E27FC236}">
                <a16:creationId xmlns:a16="http://schemas.microsoft.com/office/drawing/2014/main" id="{A4902BFC-A3BD-7B97-8D4E-A0FBD00055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80" y="409755"/>
            <a:ext cx="4387836" cy="603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530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C0D0B-15EB-3B22-5E5C-8239845E4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a book&#10;&#10;AI-generated content may be incorrect.">
            <a:extLst>
              <a:ext uri="{FF2B5EF4-FFF2-40B4-BE49-F238E27FC236}">
                <a16:creationId xmlns:a16="http://schemas.microsoft.com/office/drawing/2014/main" id="{36FBE0AB-86B6-9D24-0EEC-2E3F933D82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797" y="437852"/>
            <a:ext cx="4341502" cy="5982296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4AFF88A1-601B-644E-B1BE-6D678502F26F}"/>
              </a:ext>
            </a:extLst>
          </p:cNvPr>
          <p:cNvSpPr txBox="1"/>
          <p:nvPr/>
        </p:nvSpPr>
        <p:spPr>
          <a:xfrm>
            <a:off x="4968712" y="5835415"/>
            <a:ext cx="41383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13th Amendment to the U.S. Constitution: Abolition of Slavery, January 31, 1865.</a:t>
            </a:r>
          </a:p>
        </p:txBody>
      </p:sp>
    </p:spTree>
    <p:extLst>
      <p:ext uri="{BB962C8B-B14F-4D97-AF65-F5344CB8AC3E}">
        <p14:creationId xmlns:p14="http://schemas.microsoft.com/office/powerpoint/2010/main" val="328701099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98726-D0F9-A7AD-C2D3-6C508E3F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9969304-34A0-116D-021E-66015EF37E79}"/>
              </a:ext>
            </a:extLst>
          </p:cNvPr>
          <p:cNvSpPr txBox="1"/>
          <p:nvPr/>
        </p:nvSpPr>
        <p:spPr>
          <a:xfrm>
            <a:off x="7366000" y="5219914"/>
            <a:ext cx="395020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 African American family leaves North Carolina for New Jersey, c.1940.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group of people standing next to a car&#10;&#10;AI-generated content may be incorrect.">
            <a:extLst>
              <a:ext uri="{FF2B5EF4-FFF2-40B4-BE49-F238E27FC236}">
                <a16:creationId xmlns:a16="http://schemas.microsoft.com/office/drawing/2014/main" id="{2481F1CD-40BB-9B1C-BFE5-D4C9354874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922" y="1060823"/>
            <a:ext cx="6828508" cy="474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7881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B8BF-44B5-10CB-94C6-B7BD4B8DC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1053B46-C46A-EE2F-3297-C048C32BB3E6}"/>
              </a:ext>
            </a:extLst>
          </p:cNvPr>
          <p:cNvSpPr txBox="1"/>
          <p:nvPr/>
        </p:nvSpPr>
        <p:spPr>
          <a:xfrm>
            <a:off x="5312007" y="5806002"/>
            <a:ext cx="4682893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Yousuf Karsh,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Martin Luther King Jr.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1962. Dr. King was the most prominent leader of the American Civil Rights movement.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8B5BF8CB-E000-AC2E-6FCF-21DCA0FA21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831" y="474452"/>
            <a:ext cx="4783300" cy="591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9547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590B9-D5AD-16F6-CB07-A23D1CBBE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A9E6D5D0-29F3-1882-CD27-3B80007DC536}"/>
              </a:ext>
            </a:extLst>
          </p:cNvPr>
          <p:cNvSpPr txBox="1"/>
          <p:nvPr/>
        </p:nvSpPr>
        <p:spPr>
          <a:xfrm>
            <a:off x="7586266" y="5726927"/>
            <a:ext cx="41383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North Community High School, Minneapolis, Minnesota, 1914–73. Beal attended the school in the 1890s.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large building with a lawn and trees&#10;&#10;AI-generated content may be incorrect.">
            <a:extLst>
              <a:ext uri="{FF2B5EF4-FFF2-40B4-BE49-F238E27FC236}">
                <a16:creationId xmlns:a16="http://schemas.microsoft.com/office/drawing/2014/main" id="{E96C244F-3CFF-13E0-72A0-60DBE953F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64" y="546341"/>
            <a:ext cx="6964391" cy="576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8887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DA8F7-2596-C861-FB03-665C4633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5E4466DD-6468-DD66-F349-80A1B61E3845}"/>
              </a:ext>
            </a:extLst>
          </p:cNvPr>
          <p:cNvSpPr txBox="1"/>
          <p:nvPr/>
        </p:nvSpPr>
        <p:spPr>
          <a:xfrm>
            <a:off x="7518401" y="5205408"/>
            <a:ext cx="3911600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Untitled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twentieth century. This image likely pictures Big Woody District in Manitoba’s Swan River Valley. </a:t>
            </a:r>
            <a:endParaRPr lang="en-GB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standing on a hill near a stream&#10;&#10;AI-generated content may be incorrect.">
            <a:extLst>
              <a:ext uri="{FF2B5EF4-FFF2-40B4-BE49-F238E27FC236}">
                <a16:creationId xmlns:a16="http://schemas.microsoft.com/office/drawing/2014/main" id="{C98339EA-CB31-E709-B9FD-6B8537B360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65" y="905774"/>
            <a:ext cx="6970194" cy="505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9145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C780F-38F0-AC0A-C2BE-178DA5A92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FDEC68A-BD59-A16A-5F51-4635017E14CE}"/>
              </a:ext>
            </a:extLst>
          </p:cNvPr>
          <p:cNvSpPr txBox="1"/>
          <p:nvPr/>
        </p:nvSpPr>
        <p:spPr>
          <a:xfrm>
            <a:off x="5357775" y="5784436"/>
            <a:ext cx="510702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Percy and Emma </a:t>
            </a:r>
            <a:r>
              <a:rPr lang="en-GB" sz="1100" b="1" i="1" kern="100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Potten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with children, Evelyn and Bert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1915. This is an example of one of Beal’s skilled family portraits.</a:t>
            </a:r>
            <a:endParaRPr lang="en-GB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and person holding children&#10;&#10;AI-generated content may be incorrect.">
            <a:extLst>
              <a:ext uri="{FF2B5EF4-FFF2-40B4-BE49-F238E27FC236}">
                <a16:creationId xmlns:a16="http://schemas.microsoft.com/office/drawing/2014/main" id="{176C2CD4-9477-AAE5-FDF5-44EECE331B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17" y="488830"/>
            <a:ext cx="4737795" cy="588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0276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4B087-3689-6DCF-DD55-A5C7AA5F5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668B55B-7D38-B5B4-1FA0-98277BA69D31}"/>
              </a:ext>
            </a:extLst>
          </p:cNvPr>
          <p:cNvSpPr txBox="1"/>
          <p:nvPr/>
        </p:nvSpPr>
        <p:spPr>
          <a:xfrm>
            <a:off x="5345076" y="5748269"/>
            <a:ext cx="581822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Mr. and Mrs. Spriggs of Begg, Oklahoma, n.d. This domestic portrait reflects how photography preserved memory and community ties.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and person sitting on a chair&#10;&#10;AI-generated content may be incorrect.">
            <a:extLst>
              <a:ext uri="{FF2B5EF4-FFF2-40B4-BE49-F238E27FC236}">
                <a16:creationId xmlns:a16="http://schemas.microsoft.com/office/drawing/2014/main" id="{59D76E8A-47E2-1D61-B495-CF9AB1A2EB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3206" y="603423"/>
            <a:ext cx="4617870" cy="572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4575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BB1E-BC37-A686-2246-2A366DB6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132695E-8631-F56B-74CD-EA7E58EBF03A}"/>
              </a:ext>
            </a:extLst>
          </p:cNvPr>
          <p:cNvSpPr txBox="1"/>
          <p:nvPr/>
        </p:nvSpPr>
        <p:spPr>
          <a:xfrm>
            <a:off x="4475485" y="5940842"/>
            <a:ext cx="499871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Mary Wagner, 1927. Wagner is seen here posing stoically against a snow-covered backdrop.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standing in the snow&#10;&#10;AI-generated content may be incorrect.">
            <a:extLst>
              <a:ext uri="{FF2B5EF4-FFF2-40B4-BE49-F238E27FC236}">
                <a16:creationId xmlns:a16="http://schemas.microsoft.com/office/drawing/2014/main" id="{5840F6F2-A990-04D7-821A-E404CDECAC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6900" y="332425"/>
            <a:ext cx="3644899" cy="619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0584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70712-EA64-D917-7D9E-D0B0A5EC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3257CA67-73FD-FF0E-D0D0-B90993FB13F1}"/>
              </a:ext>
            </a:extLst>
          </p:cNvPr>
          <p:cNvSpPr txBox="1"/>
          <p:nvPr/>
        </p:nvSpPr>
        <p:spPr>
          <a:xfrm>
            <a:off x="4526045" y="5945556"/>
            <a:ext cx="501165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Amber Valley Farmer, n.d. The area of Alberta depicted here was settled by Black homesteaders in the early twentieth century. 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standing next to a horse&#10;&#10;AI-generated content may be incorrect.">
            <a:extLst>
              <a:ext uri="{FF2B5EF4-FFF2-40B4-BE49-F238E27FC236}">
                <a16:creationId xmlns:a16="http://schemas.microsoft.com/office/drawing/2014/main" id="{12CC3BE1-A3F0-9A53-21BA-7CB3BBF12DD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" y="327711"/>
            <a:ext cx="3683000" cy="62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187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D3E41-3969-6883-0F1F-CD5B30B12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0C4450D5-076C-698A-5C5D-AA7C9CFAE456}"/>
              </a:ext>
            </a:extLst>
          </p:cNvPr>
          <p:cNvSpPr txBox="1"/>
          <p:nvPr/>
        </p:nvSpPr>
        <p:spPr>
          <a:xfrm>
            <a:off x="5378622" y="5904158"/>
            <a:ext cx="4895678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Rosa and Mary, n.d. Rosa and Mary confidently pose for the camera, suggesting a degree of familiarity with the photographer.  </a:t>
            </a:r>
            <a:endParaRPr lang="en-US" sz="1100" b="1" dirty="0">
              <a:highlight>
                <a:srgbClr val="FFFFFF"/>
              </a:highlight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7BF5E0-1C10-38E3-976F-D676832620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723899" y="369109"/>
            <a:ext cx="4406901" cy="611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4870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F0BF6-6E86-70EF-D3FF-76B3154D3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40288F08-C543-C7D9-7EC1-D95A42483272}"/>
              </a:ext>
            </a:extLst>
          </p:cNvPr>
          <p:cNvSpPr txBox="1"/>
          <p:nvPr/>
        </p:nvSpPr>
        <p:spPr>
          <a:xfrm>
            <a:off x="5033325" y="5869053"/>
            <a:ext cx="559657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Ladell Carothers’ Daughter (Bowen), 1927. Vernacular photographs often capture tender moments, like in this image of a mother and her young child.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holding a baby&#10;&#10;AI-generated content may be incorrect.">
            <a:extLst>
              <a:ext uri="{FF2B5EF4-FFF2-40B4-BE49-F238E27FC236}">
                <a16:creationId xmlns:a16="http://schemas.microsoft.com/office/drawing/2014/main" id="{2C9227D9-D756-1CD5-F319-87F13C62592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" y="404213"/>
            <a:ext cx="4193454" cy="60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23502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3055D-43F9-F25E-7466-FA50DE30C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0CF9B58-9040-0F5E-2EBC-46DCCF5F538C}"/>
              </a:ext>
            </a:extLst>
          </p:cNvPr>
          <p:cNvSpPr txBox="1"/>
          <p:nvPr/>
        </p:nvSpPr>
        <p:spPr>
          <a:xfrm>
            <a:off x="2183828" y="5415959"/>
            <a:ext cx="4138301" cy="41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Leon, 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Oadie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and Monroe 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Jamerson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fr-CA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n.d</a:t>
            </a:r>
            <a:r>
              <a:rPr lang="fr-CA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5E717-5341-00CC-32C7-9FEFD8C578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83828" y="683684"/>
            <a:ext cx="7824344" cy="462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5886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74205-7BD1-9BB0-0D22-AF96A922A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BF08D30B-4A1F-3A2C-8C4B-150518216275}"/>
              </a:ext>
            </a:extLst>
          </p:cNvPr>
          <p:cNvSpPr txBox="1"/>
          <p:nvPr/>
        </p:nvSpPr>
        <p:spPr>
          <a:xfrm>
            <a:off x="4913117" y="6050757"/>
            <a:ext cx="4138301" cy="415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Self-Portrait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c.1918. </a:t>
            </a:r>
            <a:endParaRPr lang="en-US" sz="1100" b="1" kern="1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in a suit and tie&#10;&#10;AI-generated content may be incorrect.">
            <a:extLst>
              <a:ext uri="{FF2B5EF4-FFF2-40B4-BE49-F238E27FC236}">
                <a16:creationId xmlns:a16="http://schemas.microsoft.com/office/drawing/2014/main" id="{FFB41912-BCA9-3550-3A66-7F01FF8E02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6034" y="391786"/>
            <a:ext cx="4243583" cy="607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511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15754-A50E-115C-C18C-9D4A49973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dress and hat standing in a forest&#10;&#10;AI-generated content may be incorrect.">
            <a:extLst>
              <a:ext uri="{FF2B5EF4-FFF2-40B4-BE49-F238E27FC236}">
                <a16:creationId xmlns:a16="http://schemas.microsoft.com/office/drawing/2014/main" id="{7CE3C483-17DE-93EF-DC08-1497C46A49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57" y="334248"/>
            <a:ext cx="4585143" cy="6189503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FA864DB9-0CBB-D915-F3E6-2E989E301F0F}"/>
              </a:ext>
            </a:extLst>
          </p:cNvPr>
          <p:cNvSpPr txBox="1"/>
          <p:nvPr/>
        </p:nvSpPr>
        <p:spPr>
          <a:xfrm>
            <a:off x="5327424" y="5769741"/>
            <a:ext cx="5467576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Lillian Elizabeth Henderson, Big Woody district, Swan River, Manitoba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c.1920. In addition to his self-portrait, Beal also took portraits of community members. </a:t>
            </a:r>
          </a:p>
        </p:txBody>
      </p:sp>
    </p:spTree>
    <p:extLst>
      <p:ext uri="{BB962C8B-B14F-4D97-AF65-F5344CB8AC3E}">
        <p14:creationId xmlns:p14="http://schemas.microsoft.com/office/powerpoint/2010/main" val="397974582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01874-A369-2EE6-DE69-E34F0C112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standing in the snow&#10;&#10;AI-generated content may be incorrect.">
            <a:extLst>
              <a:ext uri="{FF2B5EF4-FFF2-40B4-BE49-F238E27FC236}">
                <a16:creationId xmlns:a16="http://schemas.microsoft.com/office/drawing/2014/main" id="{33827502-59D6-3FF7-928E-76AD24DEC5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398" y="360822"/>
            <a:ext cx="4568902" cy="6136356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A66472AD-AB4A-9BD8-572B-1AE17D8C2BC9}"/>
              </a:ext>
            </a:extLst>
          </p:cNvPr>
          <p:cNvSpPr txBox="1"/>
          <p:nvPr/>
        </p:nvSpPr>
        <p:spPr>
          <a:xfrm>
            <a:off x="5235426" y="5912445"/>
            <a:ext cx="5873976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 A. Beal, </a:t>
            </a:r>
            <a:r>
              <a:rPr lang="en-GB" sz="1100" b="1" i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Hunter Riley Montgomery</a:t>
            </a:r>
            <a:r>
              <a:rPr lang="en-GB" sz="1100" b="1" kern="100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c.1918, with the antlers of moose. This is another example of Beal’s skilled portrait techniques.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3940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50605-D1D0-BE15-F69A-D5F097A8B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D6AA29B-B076-C542-2A93-D29D2CE295F8}"/>
              </a:ext>
            </a:extLst>
          </p:cNvPr>
          <p:cNvSpPr txBox="1"/>
          <p:nvPr/>
        </p:nvSpPr>
        <p:spPr>
          <a:xfrm>
            <a:off x="7338816" y="5129924"/>
            <a:ext cx="4332484" cy="754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 S. A. Beal, </a:t>
            </a:r>
            <a:r>
              <a:rPr lang="en-US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Big Woody School</a:t>
            </a:r>
            <a:r>
              <a:rPr lang="en-US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1918. Beal was involved in the creation of this school, which is used as a town hall today.</a:t>
            </a:r>
          </a:p>
        </p:txBody>
      </p:sp>
      <p:pic>
        <p:nvPicPr>
          <p:cNvPr id="3" name="Picture 2" descr="A group of people outside a building&#10;&#10;AI-generated content may be incorrect.">
            <a:extLst>
              <a:ext uri="{FF2B5EF4-FFF2-40B4-BE49-F238E27FC236}">
                <a16:creationId xmlns:a16="http://schemas.microsoft.com/office/drawing/2014/main" id="{D0791FE0-AD74-5D5B-7EBD-6A01C876EB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068" y="974066"/>
            <a:ext cx="6777648" cy="490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5271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34789-5C02-2422-C1D4-E9219B3B6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sitting on a bench in the water&#10;&#10;AI-generated content may be incorrect.">
            <a:extLst>
              <a:ext uri="{FF2B5EF4-FFF2-40B4-BE49-F238E27FC236}">
                <a16:creationId xmlns:a16="http://schemas.microsoft.com/office/drawing/2014/main" id="{332B9B11-5CE4-E235-36C3-D28AE72902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586" y="960245"/>
            <a:ext cx="6789000" cy="4917057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C1341DB0-3530-EE28-DECA-F1BCAE42B8C8}"/>
              </a:ext>
            </a:extLst>
          </p:cNvPr>
          <p:cNvSpPr txBox="1"/>
          <p:nvPr/>
        </p:nvSpPr>
        <p:spPr>
          <a:xfrm>
            <a:off x="7461982" y="5292569"/>
            <a:ext cx="41383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 S. A. Beal, </a:t>
            </a:r>
            <a:r>
              <a:rPr lang="en-US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 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Florence Cavanaugh</a:t>
            </a:r>
            <a:r>
              <a:rPr lang="en-US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tugboat towing a wanigan on Red Deer Lake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c.1920.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136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94AF-72B1-5516-1A30-E4999DBDC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next to a car&#10;&#10;AI-generated content may be incorrect.">
            <a:extLst>
              <a:ext uri="{FF2B5EF4-FFF2-40B4-BE49-F238E27FC236}">
                <a16:creationId xmlns:a16="http://schemas.microsoft.com/office/drawing/2014/main" id="{B6E50FC9-A382-9B52-9D44-AC300EFE07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800" y="1143000"/>
            <a:ext cx="6654800" cy="4584700"/>
          </a:xfrm>
          <a:prstGeom prst="rect">
            <a:avLst/>
          </a:prstGeom>
        </p:spPr>
      </p:pic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CB42ED61-385F-0D04-6747-99BBB306EB2B}"/>
              </a:ext>
            </a:extLst>
          </p:cNvPr>
          <p:cNvSpPr txBox="1"/>
          <p:nvPr/>
        </p:nvSpPr>
        <p:spPr>
          <a:xfrm>
            <a:off x="7333305" y="5142967"/>
            <a:ext cx="4299895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Miss Richson and her car, 1923. A young woman stands beside a car on a rural road in Amber Valley, Alberta.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94067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F11AF-CCC4-448E-6CFF-CEEB53223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609434C4-5951-4A53-17DF-67AD8CF60365}"/>
              </a:ext>
            </a:extLst>
          </p:cNvPr>
          <p:cNvSpPr txBox="1"/>
          <p:nvPr/>
        </p:nvSpPr>
        <p:spPr>
          <a:xfrm>
            <a:off x="5113920" y="5958969"/>
            <a:ext cx="4817480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Amber Valley Group at Lac </a:t>
            </a:r>
            <a:r>
              <a:rPr lang="en-US" sz="1100" b="1" dirty="0" err="1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LaBiche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1938. Smiling friends enjoying a day at the lake.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group of women posing for a photo&#10;&#10;AI-generated content may be incorrect.">
            <a:extLst>
              <a:ext uri="{FF2B5EF4-FFF2-40B4-BE49-F238E27FC236}">
                <a16:creationId xmlns:a16="http://schemas.microsoft.com/office/drawing/2014/main" id="{29A8D99C-3A2A-0797-5BD5-4AA85CBDAE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"/>
          <a:stretch>
            <a:fillRect/>
          </a:stretch>
        </p:blipFill>
        <p:spPr>
          <a:xfrm>
            <a:off x="647700" y="314297"/>
            <a:ext cx="4297348" cy="622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0605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AE7A4-2AD4-F09A-FF10-423DCE7E0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5A151359-C80B-126A-9544-74C095AD99A8}"/>
              </a:ext>
            </a:extLst>
          </p:cNvPr>
          <p:cNvSpPr txBox="1"/>
          <p:nvPr/>
        </p:nvSpPr>
        <p:spPr>
          <a:xfrm>
            <a:off x="4585018" y="5917575"/>
            <a:ext cx="504158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Clarence Coleman in Winnipeg, 1942. This dapper portrait reflects conventions of studio photography around the mid-twentieth century.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in a suit and hat&#10;&#10;AI-generated content may be incorrect.">
            <a:extLst>
              <a:ext uri="{FF2B5EF4-FFF2-40B4-BE49-F238E27FC236}">
                <a16:creationId xmlns:a16="http://schemas.microsoft.com/office/drawing/2014/main" id="{98E36792-8E5E-B6BC-736C-ACB03401F0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4227" y="355692"/>
            <a:ext cx="3581400" cy="614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3244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EE289-28D6-C580-7F0B-A462380A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EC87BE32-AB5F-0E14-A9B8-9EED3E635BA9}"/>
              </a:ext>
            </a:extLst>
          </p:cNvPr>
          <p:cNvSpPr txBox="1"/>
          <p:nvPr/>
        </p:nvSpPr>
        <p:spPr>
          <a:xfrm>
            <a:off x="7325397" y="4944847"/>
            <a:ext cx="4003003" cy="92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US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Group of men in front of combination cookshack and bunkhouse, probably near Red Deer Lake, Manitoba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c.1920. This is an example of Beal’s vernacular photography.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group of people standing in front of a log house&#10;&#10;AI-generated content may be incorrect.">
            <a:extLst>
              <a:ext uri="{FF2B5EF4-FFF2-40B4-BE49-F238E27FC236}">
                <a16:creationId xmlns:a16="http://schemas.microsoft.com/office/drawing/2014/main" id="{BFCB8911-5E2A-BC69-DB86-9BD8201AE3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664" y="994209"/>
            <a:ext cx="6651133" cy="487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4331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6E600-13F0-F703-E571-A7234A575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65ABAF14-3318-45B0-A764-B92AEE10A324}"/>
              </a:ext>
            </a:extLst>
          </p:cNvPr>
          <p:cNvSpPr txBox="1"/>
          <p:nvPr/>
        </p:nvSpPr>
        <p:spPr>
          <a:xfrm>
            <a:off x="7281547" y="4942675"/>
            <a:ext cx="3983354" cy="923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 A. Beal, </a:t>
            </a:r>
            <a:r>
              <a:rPr lang="en-US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Group of Thunder Hill, Man., Suffragettes Pose for Billy Beal’s Camera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(detail), c.1915. This image pictures a group of women advocating for equal voting rights.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group of women sitting in the woods&#10;&#10;AI-generated content may be incorrect.">
            <a:extLst>
              <a:ext uri="{FF2B5EF4-FFF2-40B4-BE49-F238E27FC236}">
                <a16:creationId xmlns:a16="http://schemas.microsoft.com/office/drawing/2014/main" id="{68D97D60-7619-84C1-FE67-11E30D79D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53" y="992038"/>
            <a:ext cx="6492157" cy="487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075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19ABE-CA9C-A09A-F324-7A7399FF6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E9AECA64-A7CB-75B0-AD6F-660F4854A9B9}"/>
              </a:ext>
            </a:extLst>
          </p:cNvPr>
          <p:cNvSpPr txBox="1"/>
          <p:nvPr/>
        </p:nvSpPr>
        <p:spPr>
          <a:xfrm>
            <a:off x="5264163" y="5777248"/>
            <a:ext cx="4718037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William S. A. Beal, </a:t>
            </a:r>
            <a:r>
              <a:rPr lang="en-US" sz="1100" b="1" i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Untitled</a:t>
            </a:r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 c.1917. This portrait by Beal pictures a local fiddle player, identified as “King Sannas.”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 descr="A person sitting and playing a violin&#10;&#10;AI-generated content may be incorrect.">
            <a:extLst>
              <a:ext uri="{FF2B5EF4-FFF2-40B4-BE49-F238E27FC236}">
                <a16:creationId xmlns:a16="http://schemas.microsoft.com/office/drawing/2014/main" id="{78833BAA-56FF-CBA5-180C-34CB69394A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588" y="503206"/>
            <a:ext cx="4389977" cy="58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11775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6CAB-2599-F964-9EDA-69E6FC600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52E8653C-5279-3931-C7DE-C89FDD5ED480}"/>
              </a:ext>
            </a:extLst>
          </p:cNvPr>
          <p:cNvSpPr txBox="1"/>
          <p:nvPr/>
        </p:nvSpPr>
        <p:spPr>
          <a:xfrm>
            <a:off x="5365523" y="5945332"/>
            <a:ext cx="4138301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Nellie Wagner, 1926. Formal studio portraits allowed for carefully composed self-presentation.  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erson in a black dress&#10;&#10;AI-generated content may be incorrect.">
            <a:extLst>
              <a:ext uri="{FF2B5EF4-FFF2-40B4-BE49-F238E27FC236}">
                <a16:creationId xmlns:a16="http://schemas.microsoft.com/office/drawing/2014/main" id="{283D2417-32F7-F69E-79AA-9CD6B34BC4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8199" y="327935"/>
            <a:ext cx="4279900" cy="620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3653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280DC-3B40-C883-887C-362D51003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>
            <a:extLst>
              <a:ext uri="{FF2B5EF4-FFF2-40B4-BE49-F238E27FC236}">
                <a16:creationId xmlns:a16="http://schemas.microsoft.com/office/drawing/2014/main" id="{9CA3F93D-DE70-6DE4-34FE-82F8DF59699A}"/>
              </a:ext>
            </a:extLst>
          </p:cNvPr>
          <p:cNvSpPr txBox="1"/>
          <p:nvPr/>
        </p:nvSpPr>
        <p:spPr>
          <a:xfrm>
            <a:off x="2323228" y="5612373"/>
            <a:ext cx="7545544" cy="58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21899" tIns="121899" rIns="121899" bIns="121899" anchor="t">
            <a:spAutoFit/>
          </a:bodyPr>
          <a:lstStyle>
            <a:defPPr marL="0" marR="0" indent="0" algn="l" defTabSz="121917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1219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r>
              <a:rPr lang="en-US" sz="1100" b="1" dirty="0">
                <a:highlight>
                  <a:srgbClr val="FFFFFF"/>
                </a:highlight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Amber Valley Group, n.d. Documenting kinships and community life, vernacular photographs are important everyday records of belonging.</a:t>
            </a:r>
            <a:endParaRPr lang="en-US"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D5BB3-0661-CEB5-39B0-10448D648F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614996" y="-810735"/>
            <a:ext cx="4962009" cy="754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323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84e287-1c92-49cc-a912-5a08e8450b7f">
      <Terms xmlns="http://schemas.microsoft.com/office/infopath/2007/PartnerControls"/>
    </lcf76f155ced4ddcb4097134ff3c332f>
    <TaxCatchAll xmlns="601693fa-2c38-4f6a-b983-c4972dc09c0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C1559729746146ADD1374E4EEBB78A" ma:contentTypeVersion="16" ma:contentTypeDescription="Create a new document." ma:contentTypeScope="" ma:versionID="863358476d4012bbc5af67cfc13140f8">
  <xsd:schema xmlns:xsd="http://www.w3.org/2001/XMLSchema" xmlns:xs="http://www.w3.org/2001/XMLSchema" xmlns:p="http://schemas.microsoft.com/office/2006/metadata/properties" xmlns:ns2="b884e287-1c92-49cc-a912-5a08e8450b7f" xmlns:ns3="601693fa-2c38-4f6a-b983-c4972dc09c08" targetNamespace="http://schemas.microsoft.com/office/2006/metadata/properties" ma:root="true" ma:fieldsID="235d0463aacb7caec79bc32e7284561a" ns2:_="" ns3:_="">
    <xsd:import namespace="b884e287-1c92-49cc-a912-5a08e8450b7f"/>
    <xsd:import namespace="601693fa-2c38-4f6a-b983-c4972dc09c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84e287-1c92-49cc-a912-5a08e8450b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76a38e6-a3f4-46a8-b767-39b2e58ea3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693fa-2c38-4f6a-b983-c4972dc09c0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226b552-a80e-4304-b7d0-b61cf7eb81a9}" ma:internalName="TaxCatchAll" ma:showField="CatchAllData" ma:web="601693fa-2c38-4f6a-b983-c4972dc09c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7F2F60-00C2-43F3-B72E-25050BD2B0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F00904-0486-4830-91E0-FBC64E62B47E}">
  <ds:schemaRefs>
    <ds:schemaRef ds:uri="http://schemas.microsoft.com/office/2006/metadata/properties"/>
    <ds:schemaRef ds:uri="http://schemas.microsoft.com/office/infopath/2007/PartnerControls"/>
    <ds:schemaRef ds:uri="b884e287-1c92-49cc-a912-5a08e8450b7f"/>
    <ds:schemaRef ds:uri="601693fa-2c38-4f6a-b983-c4972dc09c08"/>
  </ds:schemaRefs>
</ds:datastoreItem>
</file>

<file path=customXml/itemProps3.xml><?xml version="1.0" encoding="utf-8"?>
<ds:datastoreItem xmlns:ds="http://schemas.openxmlformats.org/officeDocument/2006/customXml" ds:itemID="{BC6EE769-AC37-497D-9964-0DCFCE2043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84e287-1c92-49cc-a912-5a08e8450b7f"/>
    <ds:schemaRef ds:uri="601693fa-2c38-4f6a-b983-c4972dc09c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742</Words>
  <Application>Microsoft Macintosh PowerPoint</Application>
  <PresentationFormat>Widescreen</PresentationFormat>
  <Paragraphs>30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Audrey Peters</cp:lastModifiedBy>
  <cp:revision>332</cp:revision>
  <dcterms:created xsi:type="dcterms:W3CDTF">2026-03-18T16:25:16Z</dcterms:created>
  <dcterms:modified xsi:type="dcterms:W3CDTF">2026-03-24T19:34:48Z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0x0101001EC1559729746146ADD1374E4EEBB78A</vt:lpwstr>
  </property>
  <property fmtid="{D5CDD505-2E9C-101B-9397-08002B2CF9AE}" pid="3" name="MediaServiceImageTags">
    <vt:lpwstr/>
  </property>
</Properties>
</file>